
<file path=[Content_Types].xml><?xml version="1.0" encoding="utf-8"?>
<Types xmlns="http://schemas.openxmlformats.org/package/2006/content-types">
  <Default Extension="jpg" ContentType="image/jp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2"/>
    <p:sldId id="257" r:id="rId3"/>
    <p:sldId id="258" r:id="rId4"/>
  </p:sldIdLst>
  <p:sldSz cx="5854700" cy="3295650"/>
  <p:notesSz cx="5854700" cy="329565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63" d="100"/>
          <a:sy n="163" d="100"/>
        </p:scale>
        <p:origin x="830" y="110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g>
</file>

<file path=ppt/media/image2.jpg>
</file>

<file path=ppt/media/image3.png>
</file>

<file path=ppt/media/image4.jpg>
</file>

<file path=ppt/media/image5.png>
</file>

<file path=ppt/media/image6.jpg>
</file>

<file path=ppt/media/image7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1512" y="8"/>
            <a:ext cx="5845810" cy="3288029"/>
          </a:xfrm>
          <a:custGeom>
            <a:avLst/>
            <a:gdLst/>
            <a:ahLst/>
            <a:cxnLst/>
            <a:rect l="l" t="t" r="r" b="b"/>
            <a:pathLst>
              <a:path w="5845810" h="3288029">
                <a:moveTo>
                  <a:pt x="0" y="3287938"/>
                </a:moveTo>
                <a:lnTo>
                  <a:pt x="5845240" y="3287938"/>
                </a:lnTo>
                <a:lnTo>
                  <a:pt x="5845240" y="0"/>
                </a:lnTo>
                <a:lnTo>
                  <a:pt x="0" y="0"/>
                </a:lnTo>
                <a:lnTo>
                  <a:pt x="0" y="3287938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1383386" y="777761"/>
            <a:ext cx="3087926" cy="141414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878205" y="1845564"/>
            <a:ext cx="4098290" cy="82391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292735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3015170" y="757999"/>
            <a:ext cx="2546794" cy="217512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Only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g object 16"/>
          <p:cNvSpPr/>
          <p:nvPr/>
        </p:nvSpPr>
        <p:spPr>
          <a:xfrm>
            <a:off x="2494751" y="8"/>
            <a:ext cx="3352165" cy="3288029"/>
          </a:xfrm>
          <a:custGeom>
            <a:avLst/>
            <a:gdLst/>
            <a:ahLst/>
            <a:cxnLst/>
            <a:rect l="l" t="t" r="r" b="b"/>
            <a:pathLst>
              <a:path w="3352165" h="3288029">
                <a:moveTo>
                  <a:pt x="3352159" y="0"/>
                </a:moveTo>
                <a:lnTo>
                  <a:pt x="0" y="0"/>
                </a:lnTo>
                <a:lnTo>
                  <a:pt x="0" y="3287938"/>
                </a:lnTo>
                <a:lnTo>
                  <a:pt x="3352159" y="3287938"/>
                </a:lnTo>
                <a:lnTo>
                  <a:pt x="3352159" y="0"/>
                </a:lnTo>
                <a:close/>
              </a:path>
            </a:pathLst>
          </a:custGeom>
          <a:solidFill>
            <a:srgbClr val="000000"/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71393" y="11170"/>
            <a:ext cx="5711912" cy="36258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2200" b="0" i="0">
                <a:solidFill>
                  <a:schemeClr val="tx1"/>
                </a:solidFill>
                <a:latin typeface="Lucida Sans Unicode"/>
                <a:cs typeface="Lucida Sans Unicode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339746" y="1064427"/>
            <a:ext cx="5175206" cy="1768475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1990598" y="3064954"/>
            <a:ext cx="1873504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292735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11/30/2023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4215384" y="3064954"/>
            <a:ext cx="1346581" cy="16478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4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jpg"/><Relationship Id="rId4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5" Type="http://schemas.openxmlformats.org/officeDocument/2006/relationships/image" Target="../media/image5.png"/><Relationship Id="rId4" Type="http://schemas.openxmlformats.org/officeDocument/2006/relationships/image" Target="../media/image4.jp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5" Type="http://schemas.openxmlformats.org/officeDocument/2006/relationships/image" Target="../media/image7.pn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2974905" y="397953"/>
            <a:ext cx="2410460" cy="14890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12700" marR="5080" indent="-635" algn="ctr">
              <a:lnSpc>
                <a:spcPct val="100000"/>
              </a:lnSpc>
              <a:spcBef>
                <a:spcPts val="105"/>
              </a:spcBef>
            </a:pPr>
            <a:r>
              <a:rPr sz="3200" b="1" spc="130" dirty="0">
                <a:solidFill>
                  <a:srgbClr val="FFFFFF"/>
                </a:solidFill>
                <a:latin typeface="Times New Roman"/>
                <a:cs typeface="Times New Roman"/>
              </a:rPr>
              <a:t>Funnel </a:t>
            </a:r>
            <a:r>
              <a:rPr sz="3200" b="1" spc="13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b="1" spc="90" dirty="0">
                <a:solidFill>
                  <a:srgbClr val="FFFFFF"/>
                </a:solidFill>
                <a:latin typeface="Times New Roman"/>
                <a:cs typeface="Times New Roman"/>
              </a:rPr>
              <a:t>Analytics</a:t>
            </a:r>
            <a:r>
              <a:rPr sz="3200" b="1" spc="-13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b="1" spc="95" dirty="0">
                <a:solidFill>
                  <a:srgbClr val="FFFFFF"/>
                </a:solidFill>
                <a:latin typeface="Times New Roman"/>
                <a:cs typeface="Times New Roman"/>
              </a:rPr>
              <a:t>for </a:t>
            </a:r>
            <a:r>
              <a:rPr sz="3200" b="1" spc="-785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b="1" spc="75" dirty="0">
                <a:solidFill>
                  <a:srgbClr val="FFFFFF"/>
                </a:solidFill>
                <a:latin typeface="Times New Roman"/>
                <a:cs typeface="Times New Roman"/>
              </a:rPr>
              <a:t>Metro</a:t>
            </a:r>
            <a:r>
              <a:rPr sz="3200" b="1" spc="-70" dirty="0">
                <a:solidFill>
                  <a:srgbClr val="FFFFFF"/>
                </a:solidFill>
                <a:latin typeface="Times New Roman"/>
                <a:cs typeface="Times New Roman"/>
              </a:rPr>
              <a:t> </a:t>
            </a:r>
            <a:r>
              <a:rPr sz="3200" b="1" spc="100" dirty="0">
                <a:solidFill>
                  <a:srgbClr val="FFFFFF"/>
                </a:solidFill>
                <a:latin typeface="Times New Roman"/>
                <a:cs typeface="Times New Roman"/>
              </a:rPr>
              <a:t>car</a:t>
            </a:r>
            <a:endParaRPr sz="3200">
              <a:latin typeface="Times New Roman"/>
              <a:cs typeface="Times New Roman"/>
            </a:endParaRPr>
          </a:p>
        </p:txBody>
      </p:sp>
      <p:grpSp>
        <p:nvGrpSpPr>
          <p:cNvPr id="3" name="object 3"/>
          <p:cNvGrpSpPr/>
          <p:nvPr/>
        </p:nvGrpSpPr>
        <p:grpSpPr>
          <a:xfrm>
            <a:off x="1512" y="12089"/>
            <a:ext cx="2874645" cy="3275965"/>
            <a:chOff x="1512" y="12089"/>
            <a:chExt cx="2874645" cy="3275965"/>
          </a:xfrm>
        </p:grpSpPr>
        <p:pic>
          <p:nvPicPr>
            <p:cNvPr id="4" name="object 4"/>
            <p:cNvPicPr/>
            <p:nvPr/>
          </p:nvPicPr>
          <p:blipFill>
            <a:blip r:embed="rId4" cstate="print"/>
            <a:stretch>
              <a:fillRect/>
            </a:stretch>
          </p:blipFill>
          <p:spPr>
            <a:xfrm>
              <a:off x="428207" y="365330"/>
              <a:ext cx="1637120" cy="2557284"/>
            </a:xfrm>
            <a:prstGeom prst="rect">
              <a:avLst/>
            </a:prstGeom>
          </p:spPr>
        </p:pic>
        <p:pic>
          <p:nvPicPr>
            <p:cNvPr id="5" name="object 5"/>
            <p:cNvPicPr/>
            <p:nvPr/>
          </p:nvPicPr>
          <p:blipFill>
            <a:blip r:embed="rId5" cstate="print"/>
            <a:stretch>
              <a:fillRect/>
            </a:stretch>
          </p:blipFill>
          <p:spPr>
            <a:xfrm>
              <a:off x="1512" y="12089"/>
              <a:ext cx="2874312" cy="3275857"/>
            </a:xfrm>
            <a:prstGeom prst="rect">
              <a:avLst/>
            </a:prstGeom>
          </p:spPr>
        </p:pic>
      </p:grp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D306DB6C-FD09-3778-C5CF-74A2A4D06578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4756150" y="2471738"/>
            <a:ext cx="1098549" cy="823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9339"/>
    </mc:Choice>
    <mc:Fallback xmlns="">
      <p:transition spd="slow" advTm="933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object 2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57656" y="1060155"/>
            <a:ext cx="2021845" cy="2142534"/>
          </a:xfrm>
          <a:prstGeom prst="rect">
            <a:avLst/>
          </a:prstGeom>
        </p:spPr>
      </p:pic>
      <p:sp>
        <p:nvSpPr>
          <p:cNvPr id="3" name="object 3"/>
          <p:cNvSpPr txBox="1">
            <a:spLocks noGrp="1"/>
          </p:cNvSpPr>
          <p:nvPr>
            <p:ph type="title"/>
          </p:nvPr>
        </p:nvSpPr>
        <p:spPr>
          <a:xfrm>
            <a:off x="2839117" y="359926"/>
            <a:ext cx="2764790" cy="560705"/>
          </a:xfrm>
          <a:prstGeom prst="rect">
            <a:avLst/>
          </a:prstGeom>
          <a:solidFill>
            <a:srgbClr val="000000"/>
          </a:solidFill>
        </p:spPr>
        <p:txBody>
          <a:bodyPr vert="horz" wrap="square" lIns="0" tIns="79375" rIns="0" bIns="0" rtlCol="0">
            <a:spAutoFit/>
          </a:bodyPr>
          <a:lstStyle/>
          <a:p>
            <a:pPr marL="675005">
              <a:lnSpc>
                <a:spcPct val="100000"/>
              </a:lnSpc>
              <a:spcBef>
                <a:spcPts val="625"/>
              </a:spcBef>
            </a:pPr>
            <a:r>
              <a:rPr sz="1850" b="1" spc="10" dirty="0">
                <a:solidFill>
                  <a:srgbClr val="FFFFFF"/>
                </a:solidFill>
                <a:latin typeface="Cambria"/>
                <a:cs typeface="Cambria"/>
              </a:rPr>
              <a:t>Introduction</a:t>
            </a:r>
            <a:endParaRPr sz="1850">
              <a:latin typeface="Cambria"/>
              <a:cs typeface="Cambri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3098143" y="1064427"/>
            <a:ext cx="2416810" cy="1768475"/>
          </a:xfrm>
          <a:prstGeom prst="rect">
            <a:avLst/>
          </a:prstGeom>
        </p:spPr>
        <p:txBody>
          <a:bodyPr vert="horz" wrap="square" lIns="0" tIns="13335" rIns="0" bIns="0" rtlCol="0">
            <a:spAutoFit/>
          </a:bodyPr>
          <a:lstStyle/>
          <a:p>
            <a:pPr marL="735965">
              <a:lnSpc>
                <a:spcPct val="100000"/>
              </a:lnSpc>
              <a:spcBef>
                <a:spcPts val="105"/>
              </a:spcBef>
            </a:pPr>
            <a:r>
              <a:rPr sz="1100" dirty="0">
                <a:latin typeface="Verdana"/>
                <a:cs typeface="Verdana"/>
              </a:rPr>
              <a:t>User-Friendly</a:t>
            </a:r>
            <a:endParaRPr sz="1100">
              <a:latin typeface="Verdana"/>
              <a:cs typeface="Verdana"/>
            </a:endParaRPr>
          </a:p>
          <a:p>
            <a:pPr>
              <a:lnSpc>
                <a:spcPct val="100000"/>
              </a:lnSpc>
              <a:spcBef>
                <a:spcPts val="15"/>
              </a:spcBef>
            </a:pPr>
            <a:endParaRPr sz="1250">
              <a:latin typeface="Verdana"/>
              <a:cs typeface="Verdana"/>
            </a:endParaRPr>
          </a:p>
          <a:p>
            <a:pPr marL="960755" marR="503555" indent="-413384">
              <a:lnSpc>
                <a:spcPct val="118000"/>
              </a:lnSpc>
            </a:pPr>
            <a:r>
              <a:rPr sz="1100" spc="-35" dirty="0">
                <a:latin typeface="Verdana"/>
                <a:cs typeface="Verdana"/>
              </a:rPr>
              <a:t>I</a:t>
            </a:r>
            <a:r>
              <a:rPr sz="1100" spc="-55" dirty="0">
                <a:latin typeface="Verdana"/>
                <a:cs typeface="Verdana"/>
              </a:rPr>
              <a:t>n</a:t>
            </a:r>
            <a:r>
              <a:rPr sz="1100" spc="-10" dirty="0">
                <a:latin typeface="Verdana"/>
                <a:cs typeface="Verdana"/>
              </a:rPr>
              <a:t>t</a:t>
            </a:r>
            <a:r>
              <a:rPr sz="1100" spc="5" dirty="0">
                <a:latin typeface="Verdana"/>
                <a:cs typeface="Verdana"/>
              </a:rPr>
              <a:t>e</a:t>
            </a:r>
            <a:r>
              <a:rPr sz="1100" spc="-25" dirty="0">
                <a:latin typeface="Verdana"/>
                <a:cs typeface="Verdana"/>
              </a:rPr>
              <a:t>r</a:t>
            </a:r>
            <a:r>
              <a:rPr sz="1100" spc="-35" dirty="0">
                <a:latin typeface="Verdana"/>
                <a:cs typeface="Verdana"/>
              </a:rPr>
              <a:t>f</a:t>
            </a:r>
            <a:r>
              <a:rPr sz="1100" spc="-10" dirty="0">
                <a:latin typeface="Verdana"/>
                <a:cs typeface="Verdana"/>
              </a:rPr>
              <a:t>a</a:t>
            </a:r>
            <a:r>
              <a:rPr sz="1100" spc="35" dirty="0">
                <a:latin typeface="Verdana"/>
                <a:cs typeface="Verdana"/>
              </a:rPr>
              <a:t>c</a:t>
            </a:r>
            <a:r>
              <a:rPr sz="1100" spc="10" dirty="0">
                <a:latin typeface="Verdana"/>
                <a:cs typeface="Verdana"/>
              </a:rPr>
              <a:t>e</a:t>
            </a:r>
            <a:r>
              <a:rPr sz="1100" spc="-100" dirty="0">
                <a:latin typeface="Verdana"/>
                <a:cs typeface="Verdana"/>
              </a:rPr>
              <a:t> </a:t>
            </a:r>
            <a:r>
              <a:rPr sz="1100" spc="5" dirty="0">
                <a:latin typeface="Verdana"/>
                <a:cs typeface="Verdana"/>
              </a:rPr>
              <a:t>Cu</a:t>
            </a:r>
            <a:r>
              <a:rPr sz="1100" dirty="0">
                <a:latin typeface="Verdana"/>
                <a:cs typeface="Verdana"/>
              </a:rPr>
              <a:t>s</a:t>
            </a:r>
            <a:r>
              <a:rPr sz="1100" spc="-10" dirty="0">
                <a:latin typeface="Verdana"/>
                <a:cs typeface="Verdana"/>
              </a:rPr>
              <a:t>t</a:t>
            </a:r>
            <a:r>
              <a:rPr sz="1100" spc="65" dirty="0">
                <a:latin typeface="Verdana"/>
                <a:cs typeface="Verdana"/>
              </a:rPr>
              <a:t>om</a:t>
            </a:r>
            <a:r>
              <a:rPr sz="1100" spc="5" dirty="0">
                <a:latin typeface="Verdana"/>
                <a:cs typeface="Verdana"/>
              </a:rPr>
              <a:t>e</a:t>
            </a:r>
            <a:r>
              <a:rPr sz="1100" spc="-25" dirty="0">
                <a:latin typeface="Verdana"/>
                <a:cs typeface="Verdana"/>
              </a:rPr>
              <a:t>r  </a:t>
            </a:r>
            <a:r>
              <a:rPr sz="1100" spc="30" dirty="0">
                <a:latin typeface="Verdana"/>
                <a:cs typeface="Verdana"/>
              </a:rPr>
              <a:t>Funnel</a:t>
            </a:r>
            <a:endParaRPr sz="1100">
              <a:latin typeface="Verdana"/>
              <a:cs typeface="Verdana"/>
            </a:endParaRPr>
          </a:p>
          <a:p>
            <a:pPr marL="12700" marR="5080" indent="407034">
              <a:lnSpc>
                <a:spcPct val="234300"/>
              </a:lnSpc>
            </a:pPr>
            <a:r>
              <a:rPr sz="1100" spc="30" dirty="0">
                <a:latin typeface="Verdana"/>
                <a:cs typeface="Verdana"/>
              </a:rPr>
              <a:t>R</a:t>
            </a:r>
            <a:r>
              <a:rPr sz="1100" spc="15" dirty="0">
                <a:latin typeface="Verdana"/>
                <a:cs typeface="Verdana"/>
              </a:rPr>
              <a:t>i</a:t>
            </a:r>
            <a:r>
              <a:rPr sz="1100" spc="35" dirty="0">
                <a:latin typeface="Verdana"/>
                <a:cs typeface="Verdana"/>
              </a:rPr>
              <a:t>d</a:t>
            </a:r>
            <a:r>
              <a:rPr sz="1100" spc="20" dirty="0">
                <a:latin typeface="Verdana"/>
                <a:cs typeface="Verdana"/>
              </a:rPr>
              <a:t>e</a:t>
            </a:r>
            <a:r>
              <a:rPr sz="1100" spc="-100" dirty="0">
                <a:latin typeface="Verdana"/>
                <a:cs typeface="Verdana"/>
              </a:rPr>
              <a:t>-</a:t>
            </a:r>
            <a:r>
              <a:rPr sz="1100" spc="-80" dirty="0">
                <a:latin typeface="Verdana"/>
                <a:cs typeface="Verdana"/>
              </a:rPr>
              <a:t>S</a:t>
            </a:r>
            <a:r>
              <a:rPr sz="1100" spc="45" dirty="0">
                <a:latin typeface="Verdana"/>
                <a:cs typeface="Verdana"/>
              </a:rPr>
              <a:t>h</a:t>
            </a:r>
            <a:r>
              <a:rPr sz="1100" spc="-15" dirty="0">
                <a:latin typeface="Verdana"/>
                <a:cs typeface="Verdana"/>
              </a:rPr>
              <a:t>a</a:t>
            </a:r>
            <a:r>
              <a:rPr sz="1100" spc="-40" dirty="0">
                <a:latin typeface="Verdana"/>
                <a:cs typeface="Verdana"/>
              </a:rPr>
              <a:t>r</a:t>
            </a:r>
            <a:r>
              <a:rPr sz="1100" spc="20" dirty="0">
                <a:latin typeface="Verdana"/>
                <a:cs typeface="Verdana"/>
              </a:rPr>
              <a:t>in</a:t>
            </a:r>
            <a:r>
              <a:rPr sz="1100" spc="70" dirty="0">
                <a:latin typeface="Verdana"/>
                <a:cs typeface="Verdana"/>
              </a:rPr>
              <a:t>g</a:t>
            </a:r>
            <a:r>
              <a:rPr sz="1100" spc="-100" dirty="0">
                <a:latin typeface="Verdana"/>
                <a:cs typeface="Verdana"/>
              </a:rPr>
              <a:t> </a:t>
            </a:r>
            <a:r>
              <a:rPr sz="1100" spc="85" dirty="0">
                <a:latin typeface="Verdana"/>
                <a:cs typeface="Verdana"/>
              </a:rPr>
              <a:t>P</a:t>
            </a:r>
            <a:r>
              <a:rPr sz="1100" spc="30" dirty="0">
                <a:latin typeface="Verdana"/>
                <a:cs typeface="Verdana"/>
              </a:rPr>
              <a:t>l</a:t>
            </a:r>
            <a:r>
              <a:rPr sz="1100" dirty="0">
                <a:latin typeface="Verdana"/>
                <a:cs typeface="Verdana"/>
              </a:rPr>
              <a:t>a</a:t>
            </a:r>
            <a:r>
              <a:rPr sz="1100" spc="-5" dirty="0">
                <a:latin typeface="Verdana"/>
                <a:cs typeface="Verdana"/>
              </a:rPr>
              <a:t>t</a:t>
            </a:r>
            <a:r>
              <a:rPr sz="1100" spc="-25" dirty="0">
                <a:latin typeface="Verdana"/>
                <a:cs typeface="Verdana"/>
              </a:rPr>
              <a:t>f</a:t>
            </a:r>
            <a:r>
              <a:rPr sz="1100" dirty="0">
                <a:latin typeface="Verdana"/>
                <a:cs typeface="Verdana"/>
              </a:rPr>
              <a:t>o</a:t>
            </a:r>
            <a:r>
              <a:rPr sz="1100" spc="-10" dirty="0">
                <a:latin typeface="Verdana"/>
                <a:cs typeface="Verdana"/>
              </a:rPr>
              <a:t>r</a:t>
            </a:r>
            <a:r>
              <a:rPr sz="1100" spc="55" dirty="0">
                <a:latin typeface="Verdana"/>
                <a:cs typeface="Verdana"/>
              </a:rPr>
              <a:t>m  </a:t>
            </a:r>
            <a:r>
              <a:rPr sz="1100" spc="-35" dirty="0">
                <a:latin typeface="Verdana"/>
                <a:cs typeface="Verdana"/>
              </a:rPr>
              <a:t>I</a:t>
            </a:r>
            <a:r>
              <a:rPr sz="1100" spc="-55" dirty="0">
                <a:latin typeface="Verdana"/>
                <a:cs typeface="Verdana"/>
              </a:rPr>
              <a:t>n</a:t>
            </a:r>
            <a:r>
              <a:rPr sz="1100" spc="-40" dirty="0">
                <a:latin typeface="Verdana"/>
                <a:cs typeface="Verdana"/>
              </a:rPr>
              <a:t>s</a:t>
            </a:r>
            <a:r>
              <a:rPr sz="1100" spc="20" dirty="0">
                <a:latin typeface="Verdana"/>
                <a:cs typeface="Verdana"/>
              </a:rPr>
              <a:t>i</a:t>
            </a:r>
            <a:r>
              <a:rPr sz="1100" spc="40" dirty="0">
                <a:latin typeface="Verdana"/>
                <a:cs typeface="Verdana"/>
              </a:rPr>
              <a:t>g</a:t>
            </a:r>
            <a:r>
              <a:rPr sz="1100" spc="45" dirty="0">
                <a:latin typeface="Verdana"/>
                <a:cs typeface="Verdana"/>
              </a:rPr>
              <a:t>h</a:t>
            </a:r>
            <a:r>
              <a:rPr sz="1100" spc="-10" dirty="0">
                <a:latin typeface="Verdana"/>
                <a:cs typeface="Verdana"/>
              </a:rPr>
              <a:t>ts</a:t>
            </a:r>
            <a:r>
              <a:rPr sz="1100" spc="-100" dirty="0">
                <a:latin typeface="Verdana"/>
                <a:cs typeface="Verdana"/>
              </a:rPr>
              <a:t> </a:t>
            </a:r>
            <a:r>
              <a:rPr sz="1100" spc="-50" dirty="0">
                <a:latin typeface="Verdana"/>
                <a:cs typeface="Verdana"/>
              </a:rPr>
              <a:t>T</a:t>
            </a:r>
            <a:r>
              <a:rPr sz="1100" spc="45" dirty="0">
                <a:latin typeface="Verdana"/>
                <a:cs typeface="Verdana"/>
              </a:rPr>
              <a:t>h</a:t>
            </a:r>
            <a:r>
              <a:rPr sz="1100" spc="-15" dirty="0">
                <a:latin typeface="Verdana"/>
                <a:cs typeface="Verdana"/>
              </a:rPr>
              <a:t>a</a:t>
            </a:r>
            <a:r>
              <a:rPr sz="1100" spc="15" dirty="0">
                <a:latin typeface="Verdana"/>
                <a:cs typeface="Verdana"/>
              </a:rPr>
              <a:t>t</a:t>
            </a:r>
            <a:r>
              <a:rPr sz="1100" spc="-100" dirty="0">
                <a:latin typeface="Verdana"/>
                <a:cs typeface="Verdana"/>
              </a:rPr>
              <a:t> </a:t>
            </a:r>
            <a:r>
              <a:rPr sz="1100" spc="35" dirty="0">
                <a:latin typeface="Verdana"/>
                <a:cs typeface="Verdana"/>
              </a:rPr>
              <a:t>A</a:t>
            </a:r>
            <a:r>
              <a:rPr sz="1100" spc="-45" dirty="0">
                <a:latin typeface="Verdana"/>
                <a:cs typeface="Verdana"/>
              </a:rPr>
              <a:t>r</a:t>
            </a:r>
            <a:r>
              <a:rPr sz="1100" spc="10" dirty="0">
                <a:latin typeface="Verdana"/>
                <a:cs typeface="Verdana"/>
              </a:rPr>
              <a:t>e</a:t>
            </a:r>
            <a:r>
              <a:rPr sz="1100" spc="-100" dirty="0">
                <a:latin typeface="Verdana"/>
                <a:cs typeface="Verdana"/>
              </a:rPr>
              <a:t> </a:t>
            </a:r>
            <a:r>
              <a:rPr sz="1100" spc="-80" dirty="0">
                <a:latin typeface="Verdana"/>
                <a:cs typeface="Verdana"/>
              </a:rPr>
              <a:t>S</a:t>
            </a:r>
            <a:r>
              <a:rPr sz="1100" spc="35" dirty="0">
                <a:latin typeface="Verdana"/>
                <a:cs typeface="Verdana"/>
              </a:rPr>
              <a:t>p</a:t>
            </a:r>
            <a:r>
              <a:rPr sz="1100" spc="30" dirty="0">
                <a:latin typeface="Verdana"/>
                <a:cs typeface="Verdana"/>
              </a:rPr>
              <a:t>e</a:t>
            </a:r>
            <a:r>
              <a:rPr sz="1100" spc="25" dirty="0">
                <a:latin typeface="Verdana"/>
                <a:cs typeface="Verdana"/>
              </a:rPr>
              <a:t>c</a:t>
            </a:r>
            <a:r>
              <a:rPr sz="1100" spc="10" dirty="0">
                <a:latin typeface="Verdana"/>
                <a:cs typeface="Verdana"/>
              </a:rPr>
              <a:t>i</a:t>
            </a:r>
            <a:r>
              <a:rPr sz="1100" spc="60" dirty="0">
                <a:latin typeface="Verdana"/>
                <a:cs typeface="Verdana"/>
              </a:rPr>
              <a:t>ﬁc</a:t>
            </a:r>
            <a:r>
              <a:rPr sz="1100" spc="-100" dirty="0">
                <a:latin typeface="Verdana"/>
                <a:cs typeface="Verdana"/>
              </a:rPr>
              <a:t> </a:t>
            </a:r>
            <a:r>
              <a:rPr sz="1100" spc="35" dirty="0">
                <a:latin typeface="Verdana"/>
                <a:cs typeface="Verdana"/>
              </a:rPr>
              <a:t>A</a:t>
            </a:r>
            <a:r>
              <a:rPr sz="1100" spc="45" dirty="0">
                <a:latin typeface="Verdana"/>
                <a:cs typeface="Verdana"/>
              </a:rPr>
              <a:t>n</a:t>
            </a:r>
            <a:r>
              <a:rPr sz="1100" spc="-15" dirty="0">
                <a:latin typeface="Verdana"/>
                <a:cs typeface="Verdana"/>
              </a:rPr>
              <a:t>a</a:t>
            </a:r>
            <a:r>
              <a:rPr sz="1100" spc="-20" dirty="0">
                <a:latin typeface="Verdana"/>
                <a:cs typeface="Verdana"/>
              </a:rPr>
              <a:t>l</a:t>
            </a:r>
            <a:r>
              <a:rPr sz="1100" spc="-50" dirty="0">
                <a:latin typeface="Verdana"/>
                <a:cs typeface="Verdana"/>
              </a:rPr>
              <a:t>y</a:t>
            </a:r>
            <a:r>
              <a:rPr sz="1100" spc="-40" dirty="0">
                <a:latin typeface="Verdana"/>
                <a:cs typeface="Verdana"/>
              </a:rPr>
              <a:t>s</a:t>
            </a:r>
            <a:r>
              <a:rPr sz="1100" spc="-20" dirty="0">
                <a:latin typeface="Verdana"/>
                <a:cs typeface="Verdana"/>
              </a:rPr>
              <a:t>is</a:t>
            </a:r>
            <a:endParaRPr sz="1100">
              <a:latin typeface="Verdana"/>
              <a:cs typeface="Verdana"/>
            </a:endParaRPr>
          </a:p>
          <a:p>
            <a:pPr marL="690880">
              <a:lnSpc>
                <a:spcPct val="100000"/>
              </a:lnSpc>
              <a:spcBef>
                <a:spcPts val="240"/>
              </a:spcBef>
            </a:pPr>
            <a:r>
              <a:rPr sz="1100" spc="35" dirty="0">
                <a:latin typeface="Verdana"/>
                <a:cs typeface="Verdana"/>
              </a:rPr>
              <a:t>B</a:t>
            </a:r>
            <a:r>
              <a:rPr sz="1100" spc="25" dirty="0">
                <a:latin typeface="Verdana"/>
                <a:cs typeface="Verdana"/>
              </a:rPr>
              <a:t>a</a:t>
            </a:r>
            <a:r>
              <a:rPr sz="1100" spc="-40" dirty="0">
                <a:latin typeface="Verdana"/>
                <a:cs typeface="Verdana"/>
              </a:rPr>
              <a:t>s</a:t>
            </a:r>
            <a:r>
              <a:rPr sz="1100" spc="35" dirty="0">
                <a:latin typeface="Verdana"/>
                <a:cs typeface="Verdana"/>
              </a:rPr>
              <a:t>ed</a:t>
            </a:r>
            <a:r>
              <a:rPr sz="1100" spc="-100" dirty="0">
                <a:latin typeface="Verdana"/>
                <a:cs typeface="Verdana"/>
              </a:rPr>
              <a:t> </a:t>
            </a:r>
            <a:r>
              <a:rPr sz="1100" spc="20" dirty="0">
                <a:latin typeface="Verdana"/>
                <a:cs typeface="Verdana"/>
              </a:rPr>
              <a:t>o</a:t>
            </a:r>
            <a:r>
              <a:rPr sz="1100" spc="50" dirty="0">
                <a:latin typeface="Verdana"/>
                <a:cs typeface="Verdana"/>
              </a:rPr>
              <a:t>n</a:t>
            </a:r>
            <a:r>
              <a:rPr sz="1100" spc="-100" dirty="0">
                <a:latin typeface="Verdana"/>
                <a:cs typeface="Verdana"/>
              </a:rPr>
              <a:t> </a:t>
            </a:r>
            <a:r>
              <a:rPr sz="1100" spc="60" dirty="0">
                <a:latin typeface="Verdana"/>
                <a:cs typeface="Verdana"/>
              </a:rPr>
              <a:t>D</a:t>
            </a:r>
            <a:r>
              <a:rPr sz="1100" spc="-15" dirty="0">
                <a:latin typeface="Verdana"/>
                <a:cs typeface="Verdana"/>
              </a:rPr>
              <a:t>a</a:t>
            </a:r>
            <a:r>
              <a:rPr sz="1100" dirty="0">
                <a:latin typeface="Verdana"/>
                <a:cs typeface="Verdana"/>
              </a:rPr>
              <a:t>ta</a:t>
            </a:r>
            <a:endParaRPr sz="1100">
              <a:latin typeface="Verdana"/>
              <a:cs typeface="Verdana"/>
            </a:endParaRPr>
          </a:p>
        </p:txBody>
      </p:sp>
      <p:pic>
        <p:nvPicPr>
          <p:cNvPr id="6" name="Video 5">
            <a:hlinkClick r:id="" action="ppaction://media"/>
            <a:extLst>
              <a:ext uri="{FF2B5EF4-FFF2-40B4-BE49-F238E27FC236}">
                <a16:creationId xmlns:a16="http://schemas.microsoft.com/office/drawing/2014/main" id="{380E6896-415E-59C8-789E-963458243E54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6150" y="2471738"/>
            <a:ext cx="1098549" cy="823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3413"/>
    </mc:Choice>
    <mc:Fallback xmlns="">
      <p:transition spd="slow" advTm="2341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872707" y="451263"/>
            <a:ext cx="1591945" cy="318135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14"/>
              </a:spcBef>
            </a:pPr>
            <a:r>
              <a:rPr sz="1900" b="1" spc="20" dirty="0">
                <a:latin typeface="Trebuchet MS"/>
                <a:cs typeface="Trebuchet MS"/>
              </a:rPr>
              <a:t>F</a:t>
            </a:r>
            <a:r>
              <a:rPr sz="1900" b="1" spc="35" dirty="0">
                <a:latin typeface="Trebuchet MS"/>
                <a:cs typeface="Trebuchet MS"/>
              </a:rPr>
              <a:t>u</a:t>
            </a:r>
            <a:r>
              <a:rPr sz="1900" b="1" spc="50" dirty="0">
                <a:latin typeface="Trebuchet MS"/>
                <a:cs typeface="Trebuchet MS"/>
              </a:rPr>
              <a:t>n</a:t>
            </a:r>
            <a:r>
              <a:rPr sz="1900" b="1" spc="-15" dirty="0">
                <a:latin typeface="Trebuchet MS"/>
                <a:cs typeface="Trebuchet MS"/>
              </a:rPr>
              <a:t>nel</a:t>
            </a:r>
            <a:r>
              <a:rPr sz="1900" b="1" spc="-130" dirty="0">
                <a:latin typeface="Trebuchet MS"/>
                <a:cs typeface="Trebuchet MS"/>
              </a:rPr>
              <a:t> </a:t>
            </a:r>
            <a:r>
              <a:rPr sz="1900" b="1" spc="35" dirty="0">
                <a:latin typeface="Trebuchet MS"/>
                <a:cs typeface="Trebuchet MS"/>
              </a:rPr>
              <a:t>Sta</a:t>
            </a:r>
            <a:r>
              <a:rPr sz="1900" b="1" spc="5" dirty="0">
                <a:latin typeface="Trebuchet MS"/>
                <a:cs typeface="Trebuchet MS"/>
              </a:rPr>
              <a:t>g</a:t>
            </a:r>
            <a:r>
              <a:rPr sz="1900" b="1" spc="-30" dirty="0">
                <a:latin typeface="Trebuchet MS"/>
                <a:cs typeface="Trebuchet MS"/>
              </a:rPr>
              <a:t>es</a:t>
            </a:r>
            <a:endParaRPr sz="1900">
              <a:latin typeface="Trebuchet MS"/>
              <a:cs typeface="Trebuchet MS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1075212" y="905402"/>
            <a:ext cx="1389380" cy="2451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spc="75" dirty="0">
                <a:latin typeface="Verdana"/>
                <a:cs typeface="Verdana"/>
              </a:rPr>
              <a:t>F</a:t>
            </a:r>
            <a:r>
              <a:rPr sz="1400" spc="85" dirty="0">
                <a:latin typeface="Verdana"/>
                <a:cs typeface="Verdana"/>
              </a:rPr>
              <a:t>unn</a:t>
            </a:r>
            <a:r>
              <a:rPr sz="1400" spc="30" dirty="0">
                <a:latin typeface="Verdana"/>
                <a:cs typeface="Verdana"/>
              </a:rPr>
              <a:t>e</a:t>
            </a:r>
            <a:r>
              <a:rPr sz="1400" dirty="0">
                <a:latin typeface="Verdana"/>
                <a:cs typeface="Verdana"/>
              </a:rPr>
              <a:t>l</a:t>
            </a:r>
            <a:r>
              <a:rPr sz="1400" spc="-120" dirty="0">
                <a:latin typeface="Verdana"/>
                <a:cs typeface="Verdana"/>
              </a:rPr>
              <a:t> </a:t>
            </a:r>
            <a:r>
              <a:rPr sz="1400" spc="-15" dirty="0">
                <a:latin typeface="Verdana"/>
                <a:cs typeface="Verdana"/>
              </a:rPr>
              <a:t>Sta</a:t>
            </a:r>
            <a:r>
              <a:rPr sz="1400" spc="70" dirty="0">
                <a:latin typeface="Verdana"/>
                <a:cs typeface="Verdana"/>
              </a:rPr>
              <a:t>ge</a:t>
            </a:r>
            <a:r>
              <a:rPr sz="1400" spc="-185" dirty="0">
                <a:latin typeface="Verdana"/>
                <a:cs typeface="Verdana"/>
              </a:rPr>
              <a:t>s•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4" name="object 4"/>
          <p:cNvSpPr txBox="1"/>
          <p:nvPr/>
        </p:nvSpPr>
        <p:spPr>
          <a:xfrm>
            <a:off x="478077" y="1380335"/>
            <a:ext cx="1986914" cy="537210"/>
          </a:xfrm>
          <a:prstGeom prst="rect">
            <a:avLst/>
          </a:prstGeom>
        </p:spPr>
        <p:txBody>
          <a:bodyPr vert="horz" wrap="square" lIns="0" tIns="53975" rIns="0" bIns="0" rtlCol="0">
            <a:spAutoFit/>
          </a:bodyPr>
          <a:lstStyle/>
          <a:p>
            <a:pPr marR="5080" algn="r">
              <a:lnSpc>
                <a:spcPct val="100000"/>
              </a:lnSpc>
              <a:spcBef>
                <a:spcPts val="425"/>
              </a:spcBef>
            </a:pPr>
            <a:r>
              <a:rPr sz="1400" spc="110" dirty="0">
                <a:latin typeface="Verdana"/>
                <a:cs typeface="Verdana"/>
              </a:rPr>
              <a:t>Me</a:t>
            </a:r>
            <a:r>
              <a:rPr sz="1400" spc="5" dirty="0">
                <a:latin typeface="Verdana"/>
                <a:cs typeface="Verdana"/>
              </a:rPr>
              <a:t>t</a:t>
            </a:r>
            <a:r>
              <a:rPr sz="1400" spc="-15" dirty="0">
                <a:latin typeface="Verdana"/>
                <a:cs typeface="Verdana"/>
              </a:rPr>
              <a:t>r</a:t>
            </a:r>
            <a:r>
              <a:rPr sz="1400" spc="50" dirty="0">
                <a:latin typeface="Verdana"/>
                <a:cs typeface="Verdana"/>
              </a:rPr>
              <a:t>o</a:t>
            </a:r>
            <a:r>
              <a:rPr sz="1400" spc="20" dirty="0">
                <a:latin typeface="Verdana"/>
                <a:cs typeface="Verdana"/>
              </a:rPr>
              <a:t>car</a:t>
            </a:r>
            <a:r>
              <a:rPr sz="1400" spc="-120" dirty="0">
                <a:latin typeface="Verdana"/>
                <a:cs typeface="Verdana"/>
              </a:rPr>
              <a:t> </a:t>
            </a:r>
            <a:r>
              <a:rPr sz="1400" spc="150" dirty="0">
                <a:latin typeface="Verdana"/>
                <a:cs typeface="Verdana"/>
              </a:rPr>
              <a:t>P</a:t>
            </a:r>
            <a:r>
              <a:rPr sz="1400" spc="-45" dirty="0">
                <a:latin typeface="Verdana"/>
                <a:cs typeface="Verdana"/>
              </a:rPr>
              <a:t>r</a:t>
            </a:r>
            <a:r>
              <a:rPr sz="1400" spc="50" dirty="0">
                <a:latin typeface="Verdana"/>
                <a:cs typeface="Verdana"/>
              </a:rPr>
              <a:t>o</a:t>
            </a:r>
            <a:r>
              <a:rPr sz="1400" spc="55" dirty="0">
                <a:latin typeface="Verdana"/>
                <a:cs typeface="Verdana"/>
              </a:rPr>
              <a:t>g</a:t>
            </a:r>
            <a:r>
              <a:rPr sz="1400" spc="15" dirty="0">
                <a:latin typeface="Verdana"/>
                <a:cs typeface="Verdana"/>
              </a:rPr>
              <a:t>r</a:t>
            </a:r>
            <a:r>
              <a:rPr sz="1400" spc="-10" dirty="0">
                <a:latin typeface="Verdana"/>
                <a:cs typeface="Verdana"/>
              </a:rPr>
              <a:t>ess</a:t>
            </a:r>
            <a:r>
              <a:rPr sz="1400" spc="45" dirty="0">
                <a:latin typeface="Verdana"/>
                <a:cs typeface="Verdana"/>
              </a:rPr>
              <a:t>ion</a:t>
            </a:r>
            <a:endParaRPr sz="1400">
              <a:latin typeface="Verdana"/>
              <a:cs typeface="Verdana"/>
            </a:endParaRPr>
          </a:p>
          <a:p>
            <a:pPr marR="5080" algn="r">
              <a:lnSpc>
                <a:spcPct val="100000"/>
              </a:lnSpc>
              <a:spcBef>
                <a:spcPts val="334"/>
              </a:spcBef>
            </a:pPr>
            <a:r>
              <a:rPr sz="1400" spc="-35" dirty="0">
                <a:latin typeface="Verdana"/>
                <a:cs typeface="Verdana"/>
              </a:rPr>
              <a:t>Analysis•</a:t>
            </a:r>
            <a:endParaRPr sz="1400">
              <a:latin typeface="Verdana"/>
              <a:cs typeface="Verdana"/>
            </a:endParaRPr>
          </a:p>
        </p:txBody>
      </p:sp>
      <p:sp>
        <p:nvSpPr>
          <p:cNvPr id="5" name="object 5"/>
          <p:cNvSpPr txBox="1"/>
          <p:nvPr/>
        </p:nvSpPr>
        <p:spPr>
          <a:xfrm>
            <a:off x="652374" y="2184039"/>
            <a:ext cx="1812289" cy="24511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/>
          <a:p>
            <a:pPr marL="12700">
              <a:lnSpc>
                <a:spcPct val="100000"/>
              </a:lnSpc>
              <a:spcBef>
                <a:spcPts val="135"/>
              </a:spcBef>
            </a:pPr>
            <a:r>
              <a:rPr sz="1400" spc="114" dirty="0">
                <a:latin typeface="Verdana"/>
                <a:cs typeface="Verdana"/>
              </a:rPr>
              <a:t>B</a:t>
            </a:r>
            <a:r>
              <a:rPr sz="1400" spc="25" dirty="0">
                <a:latin typeface="Verdana"/>
                <a:cs typeface="Verdana"/>
              </a:rPr>
              <a:t>us</a:t>
            </a:r>
            <a:r>
              <a:rPr sz="1400" spc="45" dirty="0">
                <a:latin typeface="Verdana"/>
                <a:cs typeface="Verdana"/>
              </a:rPr>
              <a:t>in</a:t>
            </a:r>
            <a:r>
              <a:rPr sz="1400" spc="-10" dirty="0">
                <a:latin typeface="Verdana"/>
                <a:cs typeface="Verdana"/>
              </a:rPr>
              <a:t>ess</a:t>
            </a:r>
            <a:r>
              <a:rPr sz="1400" spc="-120" dirty="0">
                <a:latin typeface="Verdana"/>
                <a:cs typeface="Verdana"/>
              </a:rPr>
              <a:t> </a:t>
            </a:r>
            <a:r>
              <a:rPr sz="1400" spc="45" dirty="0">
                <a:latin typeface="Verdana"/>
                <a:cs typeface="Verdana"/>
              </a:rPr>
              <a:t>Question</a:t>
            </a:r>
            <a:r>
              <a:rPr sz="1400" spc="-30" dirty="0">
                <a:latin typeface="Verdana"/>
                <a:cs typeface="Verdana"/>
              </a:rPr>
              <a:t>s</a:t>
            </a:r>
            <a:endParaRPr sz="1400">
              <a:latin typeface="Verdana"/>
              <a:cs typeface="Verdana"/>
            </a:endParaRPr>
          </a:p>
        </p:txBody>
      </p:sp>
      <p:pic>
        <p:nvPicPr>
          <p:cNvPr id="6" name="object 6"/>
          <p:cNvPicPr/>
          <p:nvPr/>
        </p:nvPicPr>
        <p:blipFill>
          <a:blip r:embed="rId4" cstate="print"/>
          <a:stretch>
            <a:fillRect/>
          </a:stretch>
        </p:blipFill>
        <p:spPr>
          <a:xfrm>
            <a:off x="3627577" y="34267"/>
            <a:ext cx="2219157" cy="3253678"/>
          </a:xfrm>
          <a:prstGeom prst="rect">
            <a:avLst/>
          </a:prstGeom>
        </p:spPr>
      </p:pic>
      <p:sp>
        <p:nvSpPr>
          <p:cNvPr id="7" name="object 7"/>
          <p:cNvSpPr txBox="1"/>
          <p:nvPr/>
        </p:nvSpPr>
        <p:spPr>
          <a:xfrm>
            <a:off x="3708546" y="573194"/>
            <a:ext cx="1216660" cy="2473960"/>
          </a:xfrm>
          <a:prstGeom prst="rect">
            <a:avLst/>
          </a:prstGeom>
        </p:spPr>
        <p:txBody>
          <a:bodyPr vert="horz" wrap="square" lIns="0" tIns="14604" rIns="0" bIns="0" rtlCol="0">
            <a:spAutoFit/>
          </a:bodyPr>
          <a:lstStyle/>
          <a:p>
            <a:pPr algn="ctr">
              <a:lnSpc>
                <a:spcPts val="1560"/>
              </a:lnSpc>
              <a:spcBef>
                <a:spcPts val="114"/>
              </a:spcBef>
            </a:pPr>
            <a:r>
              <a:rPr sz="1300" b="1" spc="50" dirty="0">
                <a:latin typeface="Trebuchet MS"/>
                <a:cs typeface="Trebuchet MS"/>
              </a:rPr>
              <a:t>App</a:t>
            </a:r>
            <a:endParaRPr sz="1300">
              <a:latin typeface="Trebuchet MS"/>
              <a:cs typeface="Trebuchet MS"/>
            </a:endParaRPr>
          </a:p>
          <a:p>
            <a:pPr algn="ctr">
              <a:lnSpc>
                <a:spcPts val="1620"/>
              </a:lnSpc>
            </a:pPr>
            <a:r>
              <a:rPr sz="1350" b="1" spc="15" dirty="0">
                <a:latin typeface="Trebuchet MS"/>
                <a:cs typeface="Trebuchet MS"/>
              </a:rPr>
              <a:t>Downloaded</a:t>
            </a:r>
            <a:endParaRPr sz="1350">
              <a:latin typeface="Trebuchet MS"/>
              <a:cs typeface="Trebuchet MS"/>
            </a:endParaRPr>
          </a:p>
          <a:p>
            <a:pPr algn="ctr">
              <a:lnSpc>
                <a:spcPct val="100000"/>
              </a:lnSpc>
              <a:spcBef>
                <a:spcPts val="1570"/>
              </a:spcBef>
            </a:pPr>
            <a:r>
              <a:rPr sz="1350" b="1" spc="-25" dirty="0">
                <a:latin typeface="Trebuchet MS"/>
                <a:cs typeface="Trebuchet MS"/>
              </a:rPr>
              <a:t>Us</a:t>
            </a:r>
            <a:r>
              <a:rPr sz="1350" b="1" spc="-50" dirty="0">
                <a:latin typeface="Trebuchet MS"/>
                <a:cs typeface="Trebuchet MS"/>
              </a:rPr>
              <a:t>e</a:t>
            </a:r>
            <a:r>
              <a:rPr sz="1350" b="1" spc="55" dirty="0">
                <a:latin typeface="Trebuchet MS"/>
                <a:cs typeface="Trebuchet MS"/>
              </a:rPr>
              <a:t>r</a:t>
            </a:r>
            <a:r>
              <a:rPr sz="1350" b="1" spc="-130" dirty="0">
                <a:latin typeface="Trebuchet MS"/>
                <a:cs typeface="Trebuchet MS"/>
              </a:rPr>
              <a:t> </a:t>
            </a:r>
            <a:r>
              <a:rPr sz="1350" b="1" spc="50" dirty="0">
                <a:latin typeface="Trebuchet MS"/>
                <a:cs typeface="Trebuchet MS"/>
              </a:rPr>
              <a:t>Signup</a:t>
            </a:r>
            <a:endParaRPr sz="1350">
              <a:latin typeface="Trebuchet MS"/>
              <a:cs typeface="Trebuchet MS"/>
            </a:endParaRPr>
          </a:p>
          <a:p>
            <a:pPr marL="12700" marR="5080" algn="ctr">
              <a:lnSpc>
                <a:spcPct val="198800"/>
              </a:lnSpc>
              <a:spcBef>
                <a:spcPts val="15"/>
              </a:spcBef>
            </a:pPr>
            <a:r>
              <a:rPr sz="1350" b="1" spc="35" dirty="0">
                <a:latin typeface="Trebuchet MS"/>
                <a:cs typeface="Trebuchet MS"/>
              </a:rPr>
              <a:t>rid</a:t>
            </a:r>
            <a:r>
              <a:rPr sz="1350" b="1" spc="-100" dirty="0">
                <a:latin typeface="Trebuchet MS"/>
                <a:cs typeface="Trebuchet MS"/>
              </a:rPr>
              <a:t>e</a:t>
            </a:r>
            <a:r>
              <a:rPr sz="1350" b="1" spc="-105" dirty="0">
                <a:latin typeface="Trebuchet MS"/>
                <a:cs typeface="Trebuchet MS"/>
              </a:rPr>
              <a:t> </a:t>
            </a:r>
            <a:r>
              <a:rPr sz="1350" b="1" spc="35" dirty="0">
                <a:latin typeface="Trebuchet MS"/>
                <a:cs typeface="Trebuchet MS"/>
              </a:rPr>
              <a:t>r</a:t>
            </a:r>
            <a:r>
              <a:rPr sz="1350" b="1" spc="-30" dirty="0">
                <a:latin typeface="Trebuchet MS"/>
                <a:cs typeface="Trebuchet MS"/>
              </a:rPr>
              <a:t>equest  </a:t>
            </a:r>
            <a:r>
              <a:rPr sz="1350" b="1" spc="55" dirty="0">
                <a:latin typeface="Trebuchet MS"/>
                <a:cs typeface="Trebuchet MS"/>
              </a:rPr>
              <a:t>r</a:t>
            </a:r>
            <a:r>
              <a:rPr sz="1350" b="1" spc="-15" dirty="0">
                <a:latin typeface="Trebuchet MS"/>
                <a:cs typeface="Trebuchet MS"/>
              </a:rPr>
              <a:t>ide</a:t>
            </a:r>
            <a:r>
              <a:rPr sz="1350" b="1" spc="-105" dirty="0">
                <a:latin typeface="Trebuchet MS"/>
                <a:cs typeface="Trebuchet MS"/>
              </a:rPr>
              <a:t> </a:t>
            </a:r>
            <a:r>
              <a:rPr sz="1350" b="1" spc="10" dirty="0">
                <a:latin typeface="Trebuchet MS"/>
                <a:cs typeface="Trebuchet MS"/>
              </a:rPr>
              <a:t>com</a:t>
            </a:r>
            <a:r>
              <a:rPr sz="1350" b="1" spc="25" dirty="0">
                <a:latin typeface="Trebuchet MS"/>
                <a:cs typeface="Trebuchet MS"/>
              </a:rPr>
              <a:t>p</a:t>
            </a:r>
            <a:r>
              <a:rPr sz="1350" b="1" spc="15" dirty="0">
                <a:latin typeface="Trebuchet MS"/>
                <a:cs typeface="Trebuchet MS"/>
              </a:rPr>
              <a:t>l</a:t>
            </a:r>
            <a:r>
              <a:rPr sz="1350" b="1" spc="-100" dirty="0">
                <a:latin typeface="Trebuchet MS"/>
                <a:cs typeface="Trebuchet MS"/>
              </a:rPr>
              <a:t>e</a:t>
            </a:r>
            <a:r>
              <a:rPr sz="1350" b="1" spc="-80" dirty="0">
                <a:latin typeface="Trebuchet MS"/>
                <a:cs typeface="Trebuchet MS"/>
              </a:rPr>
              <a:t>t</a:t>
            </a:r>
            <a:r>
              <a:rPr sz="1350" b="1" spc="-105" dirty="0">
                <a:latin typeface="Trebuchet MS"/>
                <a:cs typeface="Trebuchet MS"/>
              </a:rPr>
              <a:t>e</a:t>
            </a:r>
            <a:r>
              <a:rPr sz="1350" b="1" spc="15" dirty="0">
                <a:latin typeface="Trebuchet MS"/>
                <a:cs typeface="Trebuchet MS"/>
              </a:rPr>
              <a:t>d  </a:t>
            </a:r>
            <a:r>
              <a:rPr sz="1350" b="1" spc="-10" dirty="0">
                <a:latin typeface="Trebuchet MS"/>
                <a:cs typeface="Trebuchet MS"/>
              </a:rPr>
              <a:t>Payment </a:t>
            </a:r>
            <a:r>
              <a:rPr sz="1350" b="1" spc="-5" dirty="0">
                <a:latin typeface="Trebuchet MS"/>
                <a:cs typeface="Trebuchet MS"/>
              </a:rPr>
              <a:t> </a:t>
            </a:r>
            <a:r>
              <a:rPr sz="1350" b="1" spc="-25" dirty="0">
                <a:latin typeface="Trebuchet MS"/>
                <a:cs typeface="Trebuchet MS"/>
              </a:rPr>
              <a:t>reviews</a:t>
            </a:r>
            <a:endParaRPr sz="1350">
              <a:latin typeface="Trebuchet MS"/>
              <a:cs typeface="Trebuchet MS"/>
            </a:endParaRPr>
          </a:p>
        </p:txBody>
      </p:sp>
      <p:pic>
        <p:nvPicPr>
          <p:cNvPr id="8" name="Video 7">
            <a:hlinkClick r:id="" action="ppaction://media"/>
            <a:extLst>
              <a:ext uri="{FF2B5EF4-FFF2-40B4-BE49-F238E27FC236}">
                <a16:creationId xmlns:a16="http://schemas.microsoft.com/office/drawing/2014/main" id="{3F362DCA-1B00-F970-7907-C4D62D3900CA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  <p:ext uri="{42D2F446-02D8-4167-A562-619A0277C38B}">
                <p15:isNarration xmlns:p15="http://schemas.microsoft.com/office/powerpoint/2012/main" val="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4756150" y="2471738"/>
            <a:ext cx="1098549" cy="82391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9971"/>
    </mc:Choice>
    <mc:Fallback xmlns="">
      <p:transition spd="slow" advTm="1997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</TotalTime>
  <Words>41</Words>
  <Application>Microsoft Office PowerPoint</Application>
  <PresentationFormat>Custom</PresentationFormat>
  <Paragraphs>16</Paragraphs>
  <Slides>3</Slides>
  <Notes>0</Notes>
  <HiddenSlides>0</HiddenSlides>
  <MMClips>3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10" baseType="lpstr">
      <vt:lpstr>Calibri</vt:lpstr>
      <vt:lpstr>Cambria</vt:lpstr>
      <vt:lpstr>Lucida Sans Unicode</vt:lpstr>
      <vt:lpstr>Times New Roman</vt:lpstr>
      <vt:lpstr>Trebuchet MS</vt:lpstr>
      <vt:lpstr>Verdana</vt:lpstr>
      <vt:lpstr>Office Theme</vt:lpstr>
      <vt:lpstr>Funnel  Analytics for  Metro car</vt:lpstr>
      <vt:lpstr>Introduction</vt:lpstr>
      <vt:lpstr>Funnel Stages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Funnel  Analytics for  Metro car</dc:title>
  <dc:creator>Mandeep Toor</dc:creator>
  <cp:lastModifiedBy>Mandeep Toor</cp:lastModifiedBy>
  <cp:revision>4</cp:revision>
  <dcterms:created xsi:type="dcterms:W3CDTF">2023-11-27T07:33:35Z</dcterms:created>
  <dcterms:modified xsi:type="dcterms:W3CDTF">2023-11-30T18:33:42Z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2023-11-27T00:00:00Z</vt:filetime>
  </property>
  <property fmtid="{D5CDD505-2E9C-101B-9397-08002B2CF9AE}" pid="3" name="LastSaved">
    <vt:filetime>2023-11-27T00:00:00Z</vt:filetime>
  </property>
</Properties>
</file>